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34"/>
  </p:notesMasterIdLst>
  <p:sldIdLst>
    <p:sldId id="256" r:id="rId2"/>
    <p:sldId id="337" r:id="rId3"/>
    <p:sldId id="338" r:id="rId4"/>
    <p:sldId id="259" r:id="rId5"/>
    <p:sldId id="261" r:id="rId6"/>
    <p:sldId id="339" r:id="rId7"/>
    <p:sldId id="290" r:id="rId8"/>
    <p:sldId id="306" r:id="rId9"/>
    <p:sldId id="340" r:id="rId10"/>
    <p:sldId id="341" r:id="rId11"/>
    <p:sldId id="366" r:id="rId12"/>
    <p:sldId id="342" r:id="rId13"/>
    <p:sldId id="344" r:id="rId14"/>
    <p:sldId id="346" r:id="rId15"/>
    <p:sldId id="347" r:id="rId16"/>
    <p:sldId id="348" r:id="rId17"/>
    <p:sldId id="349" r:id="rId18"/>
    <p:sldId id="350" r:id="rId19"/>
    <p:sldId id="351" r:id="rId20"/>
    <p:sldId id="352" r:id="rId21"/>
    <p:sldId id="353" r:id="rId22"/>
    <p:sldId id="354" r:id="rId23"/>
    <p:sldId id="356" r:id="rId24"/>
    <p:sldId id="357" r:id="rId25"/>
    <p:sldId id="367" r:id="rId26"/>
    <p:sldId id="358" r:id="rId27"/>
    <p:sldId id="359" r:id="rId28"/>
    <p:sldId id="360" r:id="rId29"/>
    <p:sldId id="361" r:id="rId30"/>
    <p:sldId id="362" r:id="rId31"/>
    <p:sldId id="363" r:id="rId32"/>
    <p:sldId id="364" r:id="rId33"/>
  </p:sldIdLst>
  <p:sldSz cx="9144000" cy="5143500" type="screen16x9"/>
  <p:notesSz cx="6858000" cy="9144000"/>
  <p:embeddedFontLst>
    <p:embeddedFont>
      <p:font typeface="Arvo" panose="020B0604020202020204" charset="0"/>
      <p:regular r:id="rId35"/>
      <p:bold r:id="rId36"/>
      <p:italic r:id="rId37"/>
      <p:boldItalic r:id="rId38"/>
    </p:embeddedFont>
    <p:embeddedFont>
      <p:font typeface="Roboto Condensed" panose="020B0604020202020204" charset="0"/>
      <p:regular r:id="rId39"/>
      <p:bold r:id="rId40"/>
      <p:italic r:id="rId41"/>
      <p:boldItalic r:id="rId42"/>
    </p:embeddedFont>
    <p:embeddedFont>
      <p:font typeface="Roboto Condensed Light" panose="020B0604020202020204" charset="0"/>
      <p:regular r:id="rId43"/>
      <p:bold r:id="rId44"/>
      <p:italic r:id="rId45"/>
      <p:boldItalic r:id="rId4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8/4/2020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24759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8B59D7A-68D7-4F1A-BB97-2E0D805B83FC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pic>
        <p:nvPicPr>
          <p:cNvPr id="1026" name="Picture 2" descr="Resultados y tabla general de la Liga MX tras la jornada 5">
            <a:extLst>
              <a:ext uri="{FF2B5EF4-FFF2-40B4-BE49-F238E27FC236}">
                <a16:creationId xmlns:a16="http://schemas.microsoft.com/office/drawing/2014/main" id="{DC55B519-CC93-4BA6-AA87-C6D866E4A1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3067" y="821468"/>
            <a:ext cx="5626831" cy="3500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146874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57065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60900433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8299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273391981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9636140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07471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25801860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540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Noticias del día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Qué ha pasado en el mundo de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4544" y="1004641"/>
            <a:ext cx="5972811" cy="349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1903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4294967295"/>
          </p:nvPr>
        </p:nvSpPr>
        <p:spPr>
          <a:xfrm>
            <a:off x="1" y="1327150"/>
            <a:ext cx="3626778" cy="1323583"/>
          </a:xfrm>
        </p:spPr>
        <p:txBody>
          <a:bodyPr/>
          <a:lstStyle/>
          <a:p>
            <a:r>
              <a:rPr lang="en-US" dirty="0"/>
              <a:t>Bases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en-US" dirty="0" err="1"/>
              <a:t>Relación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4750" y="1890445"/>
            <a:ext cx="5072089" cy="2412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042068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>
                <a:solidFill>
                  <a:srgbClr val="FF0000"/>
                </a:solidFill>
              </a:rPr>
              <a:t>Base de </a:t>
            </a:r>
            <a:r>
              <a:rPr lang="en-US" dirty="0" err="1">
                <a:solidFill>
                  <a:srgbClr val="FF0000"/>
                </a:solidFill>
              </a:rPr>
              <a:t>Datos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4" name="Can 3"/>
          <p:cNvSpPr/>
          <p:nvPr/>
        </p:nvSpPr>
        <p:spPr>
          <a:xfrm>
            <a:off x="658918" y="2031952"/>
            <a:ext cx="1156643" cy="1496704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4173" y="1158875"/>
            <a:ext cx="2196920" cy="128502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4504" y="2780471"/>
            <a:ext cx="2029796" cy="11872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432" y="1161800"/>
            <a:ext cx="2661920" cy="1557012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11068" y="2848336"/>
            <a:ext cx="2594999" cy="1517868"/>
          </a:xfrm>
          <a:prstGeom prst="rect">
            <a:avLst/>
          </a:prstGeom>
        </p:spPr>
      </p:pic>
      <p:cxnSp>
        <p:nvCxnSpPr>
          <p:cNvPr id="13" name="Straight Arrow Connector 12"/>
          <p:cNvCxnSpPr>
            <a:stCxn id="8" idx="1"/>
            <a:endCxn id="4" idx="4"/>
          </p:cNvCxnSpPr>
          <p:nvPr/>
        </p:nvCxnSpPr>
        <p:spPr>
          <a:xfrm flipH="1">
            <a:off x="1815561" y="1801387"/>
            <a:ext cx="558612" cy="97891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>
            <a:stCxn id="9" idx="1"/>
            <a:endCxn id="4" idx="4"/>
          </p:cNvCxnSpPr>
          <p:nvPr/>
        </p:nvCxnSpPr>
        <p:spPr>
          <a:xfrm flipH="1" flipV="1">
            <a:off x="1815560" y="2780304"/>
            <a:ext cx="498944" cy="5938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0" idx="1"/>
            <a:endCxn id="4" idx="4"/>
          </p:cNvCxnSpPr>
          <p:nvPr/>
        </p:nvCxnSpPr>
        <p:spPr>
          <a:xfrm flipH="1">
            <a:off x="1815561" y="1940306"/>
            <a:ext cx="3367872" cy="83999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11" idx="1"/>
            <a:endCxn id="4" idx="4"/>
          </p:cNvCxnSpPr>
          <p:nvPr/>
        </p:nvCxnSpPr>
        <p:spPr>
          <a:xfrm flipH="1" flipV="1">
            <a:off x="1815561" y="2780304"/>
            <a:ext cx="3095508" cy="826966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45453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n-US" dirty="0"/>
          </a:p>
          <a:p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</a:t>
            </a:r>
            <a:r>
              <a:rPr lang="en-US" dirty="0" err="1"/>
              <a:t>importante</a:t>
            </a:r>
            <a:r>
              <a:rPr lang="en-US" dirty="0"/>
              <a:t> </a:t>
            </a:r>
            <a:r>
              <a:rPr lang="en-US" dirty="0" err="1"/>
              <a:t>conocer</a:t>
            </a:r>
            <a:r>
              <a:rPr lang="en-US" dirty="0"/>
              <a:t> el </a:t>
            </a:r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entidad-relación</a:t>
            </a:r>
            <a:r>
              <a:rPr lang="en-US" dirty="0"/>
              <a:t>?</a:t>
            </a:r>
          </a:p>
          <a:p>
            <a:endParaRPr lang="en-US" dirty="0"/>
          </a:p>
          <a:p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n-US" dirty="0" err="1"/>
              <a:t>cosas</a:t>
            </a:r>
            <a:r>
              <a:rPr lang="en-US" dirty="0"/>
              <a:t> </a:t>
            </a:r>
            <a:r>
              <a:rPr lang="en-US" dirty="0" err="1"/>
              <a:t>necesita</a:t>
            </a:r>
            <a:r>
              <a:rPr lang="en-US" dirty="0"/>
              <a:t> </a:t>
            </a:r>
            <a:r>
              <a:rPr lang="en-US" dirty="0" err="1"/>
              <a:t>una</a:t>
            </a:r>
            <a:r>
              <a:rPr lang="en-US" dirty="0"/>
              <a:t> base de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460760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2700" dirty="0" err="1"/>
              <a:t>Componentes</a:t>
            </a:r>
            <a:r>
              <a:rPr lang="en-US" sz="2700" dirty="0"/>
              <a:t> de </a:t>
            </a:r>
            <a:r>
              <a:rPr lang="en-US" sz="2700" dirty="0" err="1"/>
              <a:t>una</a:t>
            </a:r>
            <a:r>
              <a:rPr lang="en-US" sz="2700" dirty="0"/>
              <a:t> base de </a:t>
            </a:r>
            <a:r>
              <a:rPr lang="en-US" sz="2700" dirty="0" err="1"/>
              <a:t>datos</a:t>
            </a:r>
            <a:r>
              <a:rPr lang="en-US" sz="2700" dirty="0"/>
              <a:t>:</a:t>
            </a:r>
          </a:p>
          <a:p>
            <a:pPr lvl="1"/>
            <a:endParaRPr lang="en-US" dirty="0"/>
          </a:p>
          <a:p>
            <a:pPr lvl="1"/>
            <a:r>
              <a:rPr lang="en-US" dirty="0" err="1"/>
              <a:t>Diagrama</a:t>
            </a:r>
            <a:r>
              <a:rPr lang="en-US" dirty="0"/>
              <a:t> </a:t>
            </a:r>
            <a:r>
              <a:rPr lang="en-US" dirty="0" err="1"/>
              <a:t>Entidad</a:t>
            </a:r>
            <a:r>
              <a:rPr lang="en-US" dirty="0"/>
              <a:t> </a:t>
            </a:r>
            <a:r>
              <a:rPr lang="mr-IN" dirty="0"/>
              <a:t>–</a:t>
            </a:r>
            <a:r>
              <a:rPr lang="en-US" dirty="0"/>
              <a:t> </a:t>
            </a:r>
            <a:r>
              <a:rPr lang="en-US" dirty="0" err="1"/>
              <a:t>Relación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Catálogo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  <a:p>
            <a:pPr lvl="1"/>
            <a:endParaRPr lang="en-US" dirty="0"/>
          </a:p>
          <a:p>
            <a:pPr lvl="1"/>
            <a:r>
              <a:rPr lang="en-US" dirty="0" err="1"/>
              <a:t>Bitácora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201298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B33B4E-6C51-49F7-84C3-D924C537E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Catalogo</a:t>
            </a:r>
            <a:r>
              <a:rPr lang="en-US" dirty="0"/>
              <a:t> de </a:t>
            </a:r>
            <a:r>
              <a:rPr lang="en-US" dirty="0" err="1"/>
              <a:t>Datos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263F420-F7BF-43A0-AB7C-E8DF995F83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encarga</a:t>
            </a:r>
            <a:r>
              <a:rPr lang="en-US" dirty="0"/>
              <a:t> de </a:t>
            </a:r>
            <a:r>
              <a:rPr lang="en-US" dirty="0" err="1"/>
              <a:t>llevar</a:t>
            </a:r>
            <a:r>
              <a:rPr lang="en-US" dirty="0"/>
              <a:t> el </a:t>
            </a:r>
            <a:r>
              <a:rPr lang="en-US" dirty="0" err="1"/>
              <a:t>registro</a:t>
            </a:r>
            <a:r>
              <a:rPr lang="en-US" dirty="0"/>
              <a:t> de que </a:t>
            </a:r>
            <a:r>
              <a:rPr lang="en-US" dirty="0" err="1"/>
              <a:t>datos</a:t>
            </a:r>
            <a:r>
              <a:rPr lang="en-US" dirty="0"/>
              <a:t> se </a:t>
            </a:r>
            <a:r>
              <a:rPr lang="en-US" dirty="0" err="1"/>
              <a:t>estan</a:t>
            </a:r>
            <a:r>
              <a:rPr lang="en-US" dirty="0"/>
              <a:t> </a:t>
            </a:r>
            <a:r>
              <a:rPr lang="en-US" dirty="0" err="1"/>
              <a:t>escribiendo</a:t>
            </a:r>
            <a:r>
              <a:rPr lang="en-US" dirty="0"/>
              <a:t>/</a:t>
            </a:r>
            <a:r>
              <a:rPr lang="en-US" dirty="0" err="1"/>
              <a:t>modificando</a:t>
            </a:r>
            <a:r>
              <a:rPr lang="en-US" dirty="0"/>
              <a:t>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DD04D0-FB18-4D08-A387-ED79E957731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25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3926430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6241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492842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12202332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30570806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6725" y="875212"/>
            <a:ext cx="5243151" cy="3399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567682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638478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66808260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Proyecto Final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/>
              <a:t>Vayan formando sus equipos oportunamente.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tutoriales de Python van a estar disponibles toda la clase</a:t>
            </a:r>
          </a:p>
          <a:p>
            <a:r>
              <a:rPr lang="es-MX" dirty="0"/>
              <a:t>El machote para el reporte final ya esta en la pagina web.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3187</TotalTime>
  <Words>708</Words>
  <Application>Microsoft Office PowerPoint</Application>
  <PresentationFormat>On-screen Show (16:9)</PresentationFormat>
  <Paragraphs>119</Paragraphs>
  <Slides>32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7" baseType="lpstr">
      <vt:lpstr>Arvo</vt:lpstr>
      <vt:lpstr>Roboto Condensed</vt:lpstr>
      <vt:lpstr>Arial</vt:lpstr>
      <vt:lpstr>Roboto Condensed Light</vt:lpstr>
      <vt:lpstr>Salerio template</vt:lpstr>
      <vt:lpstr>Introducción a la Ciencia de Datos</vt:lpstr>
      <vt:lpstr>Noticias del día</vt:lpstr>
      <vt:lpstr>PowerPoint Presentation</vt:lpstr>
      <vt:lpstr>Anuncios parroquiales</vt:lpstr>
      <vt:lpstr>Proyecto Final</vt:lpstr>
      <vt:lpstr>Recursos</vt:lpstr>
      <vt:lpstr>Datos</vt:lpstr>
      <vt:lpstr>PowerPoint Presentation</vt:lpstr>
      <vt:lpstr>Qué es un dato?</vt:lpstr>
      <vt:lpstr>PowerPoint Presentation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Estructurados</vt:lpstr>
      <vt:lpstr>Datos Estructurados</vt:lpstr>
      <vt:lpstr>Base de Datos</vt:lpstr>
      <vt:lpstr>Datos Estructurados</vt:lpstr>
      <vt:lpstr>Datos Estructurados</vt:lpstr>
      <vt:lpstr>Catalogo de Datos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20</cp:revision>
  <dcterms:modified xsi:type="dcterms:W3CDTF">2020-08-05T04:55:38Z</dcterms:modified>
</cp:coreProperties>
</file>